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95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96" r:id="rId27"/>
    <p:sldId id="297" r:id="rId28"/>
    <p:sldId id="298" r:id="rId29"/>
    <p:sldId id="279" r:id="rId30"/>
    <p:sldId id="280" r:id="rId31"/>
    <p:sldId id="281" r:id="rId32"/>
    <p:sldId id="282" r:id="rId33"/>
    <p:sldId id="283" r:id="rId34"/>
    <p:sldId id="299" r:id="rId35"/>
    <p:sldId id="300" r:id="rId36"/>
    <p:sldId id="301" r:id="rId37"/>
    <p:sldId id="303" r:id="rId38"/>
    <p:sldId id="304" r:id="rId39"/>
    <p:sldId id="305" r:id="rId40"/>
    <p:sldId id="306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5" d="100"/>
          <a:sy n="75" d="100"/>
        </p:scale>
        <p:origin x="1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779-6B8E-424A-B852-09C222DBFD27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1C53-A27C-4434-B807-4D403715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82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779-6B8E-424A-B852-09C222DBFD27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1C53-A27C-4434-B807-4D403715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779-6B8E-424A-B852-09C222DBFD27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1C53-A27C-4434-B807-4D403715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97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779-6B8E-424A-B852-09C222DBFD27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1C53-A27C-4434-B807-4D403715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29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779-6B8E-424A-B852-09C222DBFD27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1C53-A27C-4434-B807-4D403715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54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779-6B8E-424A-B852-09C222DBFD27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1C53-A27C-4434-B807-4D403715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1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779-6B8E-424A-B852-09C222DBFD27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1C53-A27C-4434-B807-4D403715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59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779-6B8E-424A-B852-09C222DBFD27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1C53-A27C-4434-B807-4D403715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4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779-6B8E-424A-B852-09C222DBFD27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1C53-A27C-4434-B807-4D403715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3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779-6B8E-424A-B852-09C222DBFD27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1C53-A27C-4434-B807-4D403715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09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8D779-6B8E-424A-B852-09C222DBFD27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E1C53-A27C-4434-B807-4D403715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061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88D779-6B8E-424A-B852-09C222DBFD27}" type="datetimeFigureOut">
              <a:rPr lang="en-US" smtClean="0"/>
              <a:t>22/4/2020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E1C53-A27C-4434-B807-4D403715FF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81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73237" y="182562"/>
            <a:ext cx="8543925" cy="6391275"/>
            <a:chOff x="1773237" y="182562"/>
            <a:chExt cx="8543925" cy="63912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3237" y="182562"/>
              <a:ext cx="8543925" cy="639127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666535" y="4254500"/>
              <a:ext cx="475732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 PHƯƠNG PHÁP GIẢI</a:t>
              </a:r>
            </a:p>
            <a:p>
              <a:pPr algn="ctr"/>
              <a:r>
                <a:rPr lang="en-US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 HÌNH HÓA TOÁN HỌC</a:t>
              </a:r>
              <a:endPara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6372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13" y="1"/>
            <a:ext cx="9170988" cy="6848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08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1"/>
            <a:ext cx="9167813" cy="686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33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7" y="1"/>
            <a:ext cx="9161463" cy="683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31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3" y="12700"/>
            <a:ext cx="9139238" cy="683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447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7" y="23812"/>
            <a:ext cx="91535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877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3" y="0"/>
            <a:ext cx="9082088" cy="685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775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362" y="1"/>
            <a:ext cx="92196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10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63" y="0"/>
            <a:ext cx="9101138" cy="684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7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7" y="1"/>
            <a:ext cx="9193213" cy="685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31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63" y="0"/>
            <a:ext cx="919533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23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9574" y="2679700"/>
            <a:ext cx="1157604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600" b="1" dirty="0">
                <a:latin typeface="Times New Roman" panose="02020603050405020304" pitchFamily="18" charset="0"/>
              </a:rPr>
              <a:t>1) Trình bày nguyên tắc chung để thực hiện giải mô hình toán học các quá trình và thiết bị hóa học (bước 4 trong 9 bước</a:t>
            </a:r>
            <a:r>
              <a:rPr lang="vi-VN" sz="2600" b="1" dirty="0" smtClean="0">
                <a:latin typeface="Times New Roman" panose="02020603050405020304" pitchFamily="18" charset="0"/>
              </a:rPr>
              <a:t>)</a:t>
            </a:r>
            <a:r>
              <a:rPr lang="en-US" sz="2600" b="1" dirty="0" smtClean="0">
                <a:latin typeface="Times New Roman" panose="02020603050405020304" pitchFamily="18" charset="0"/>
              </a:rPr>
              <a:t>. </a:t>
            </a:r>
            <a:endParaRPr lang="vi-VN" sz="2600" b="1" dirty="0">
              <a:latin typeface="Times New Roman" panose="02020603050405020304" pitchFamily="18" charset="0"/>
            </a:endParaRPr>
          </a:p>
          <a:p>
            <a:pPr algn="just"/>
            <a:r>
              <a:rPr lang="vi-VN" sz="2600" b="1" dirty="0">
                <a:latin typeface="Times New Roman" panose="02020603050405020304" pitchFamily="18" charset="0"/>
              </a:rPr>
              <a:t>2) Phương pháp giải tích: thông qua giải phương trình Naver-Stock thu được nghiệm giải </a:t>
            </a:r>
            <a:r>
              <a:rPr lang="vi-VN" sz="2600" b="1" dirty="0" smtClean="0">
                <a:latin typeface="Times New Roman" panose="02020603050405020304" pitchFamily="18" charset="0"/>
              </a:rPr>
              <a:t>tích</a:t>
            </a:r>
            <a:r>
              <a:rPr lang="en-US" sz="2600" b="1" dirty="0" smtClean="0">
                <a:latin typeface="Times New Roman" panose="02020603050405020304" pitchFamily="18" charset="0"/>
              </a:rPr>
              <a:t>. </a:t>
            </a:r>
            <a:endParaRPr lang="vi-VN" sz="2600" b="1" dirty="0">
              <a:latin typeface="Times New Roman" panose="02020603050405020304" pitchFamily="18" charset="0"/>
            </a:endParaRPr>
          </a:p>
          <a:p>
            <a:pPr algn="just"/>
            <a:r>
              <a:rPr lang="vi-VN" sz="2600" b="1" dirty="0">
                <a:latin typeface="Times New Roman" panose="02020603050405020304" pitchFamily="18" charset="0"/>
              </a:rPr>
              <a:t>3) Phương pháp Laplace giải hệ phương trình mô tả động học phản ứng (trong bài 3) dưới dạng bài toán </a:t>
            </a:r>
            <a:r>
              <a:rPr lang="en-US" sz="2600" b="1" dirty="0" err="1" smtClean="0">
                <a:latin typeface="Times New Roman" panose="02020603050405020304" pitchFamily="18" charset="0"/>
              </a:rPr>
              <a:t>Cosy</a:t>
            </a:r>
            <a:r>
              <a:rPr lang="en-US" sz="2600" b="1" dirty="0" smtClean="0">
                <a:latin typeface="Times New Roman" panose="02020603050405020304" pitchFamily="18" charset="0"/>
              </a:rPr>
              <a:t>. </a:t>
            </a:r>
            <a:endParaRPr lang="vi-VN" sz="2600" b="1" dirty="0">
              <a:latin typeface="Times New Roman" panose="02020603050405020304" pitchFamily="18" charset="0"/>
            </a:endParaRPr>
          </a:p>
          <a:p>
            <a:pPr algn="just"/>
            <a:r>
              <a:rPr lang="vi-VN" sz="2600" b="1" dirty="0">
                <a:latin typeface="Times New Roman" panose="02020603050405020304" pitchFamily="18" charset="0"/>
              </a:rPr>
              <a:t>4) Phương pháp lưới giải bài toán dẫn nhiệt theo hệ tọa độ t - x,t bề mặt đẳng </a:t>
            </a:r>
            <a:r>
              <a:rPr lang="vi-VN" sz="2600" b="1" dirty="0" smtClean="0">
                <a:latin typeface="Times New Roman" panose="02020603050405020304" pitchFamily="18" charset="0"/>
              </a:rPr>
              <a:t>nhiệt</a:t>
            </a:r>
            <a:r>
              <a:rPr lang="en-US" sz="2600" b="1" dirty="0" smtClean="0">
                <a:latin typeface="Times New Roman" panose="02020603050405020304" pitchFamily="18" charset="0"/>
              </a:rPr>
              <a:t>.</a:t>
            </a:r>
            <a:endParaRPr lang="vi-VN" sz="2600" b="1" dirty="0">
              <a:latin typeface="Times New Roman" panose="02020603050405020304" pitchFamily="18" charset="0"/>
            </a:endParaRPr>
          </a:p>
          <a:p>
            <a:pPr algn="just"/>
            <a:r>
              <a:rPr lang="vi-VN" sz="2600" b="1" dirty="0">
                <a:latin typeface="Times New Roman" panose="02020603050405020304" pitchFamily="18" charset="0"/>
              </a:rPr>
              <a:t>5) Phương pháp Runge-Kutta giải hệ phương trình động học phản ứng để xác định hằng số tốc độ phản </a:t>
            </a:r>
            <a:r>
              <a:rPr lang="vi-VN" sz="2600" b="1" dirty="0" smtClean="0">
                <a:latin typeface="Times New Roman" panose="02020603050405020304" pitchFamily="18" charset="0"/>
              </a:rPr>
              <a:t>ứng</a:t>
            </a:r>
            <a:r>
              <a:rPr lang="en-US" sz="2600" b="1" dirty="0" smtClean="0">
                <a:latin typeface="Times New Roman" panose="02020603050405020304" pitchFamily="18" charset="0"/>
              </a:rPr>
              <a:t>.</a:t>
            </a:r>
            <a:endParaRPr lang="vi-VN" sz="2600" b="1" dirty="0">
              <a:latin typeface="Times New Roman" panose="0202060305040502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73262" y="0"/>
            <a:ext cx="8448675" cy="2657475"/>
            <a:chOff x="1973262" y="0"/>
            <a:chExt cx="8448675" cy="26574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3262" y="0"/>
              <a:ext cx="8448675" cy="265747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18934" y="1703368"/>
              <a:ext cx="4757328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 PHƯƠNG PHÁP GIẢI</a:t>
              </a:r>
            </a:p>
            <a:p>
              <a:pPr algn="ctr"/>
              <a:r>
                <a:rPr lang="en-US" sz="28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 HÌNH HÓA TOÁN HỌC</a:t>
              </a:r>
              <a:endPara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300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3" y="1"/>
            <a:ext cx="9209088" cy="685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58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87" y="1"/>
            <a:ext cx="9117013" cy="68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058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3" y="1"/>
            <a:ext cx="9209088" cy="685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92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137" y="25401"/>
            <a:ext cx="9148763" cy="682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56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238" y="1"/>
            <a:ext cx="92134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76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87" y="1"/>
            <a:ext cx="9117013" cy="684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1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836" y="26123"/>
            <a:ext cx="90773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84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23812"/>
            <a:ext cx="91725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93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4762"/>
            <a:ext cx="91344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14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87" y="1"/>
            <a:ext cx="9167813" cy="685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08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3" y="0"/>
            <a:ext cx="9259888" cy="686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2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813" y="0"/>
            <a:ext cx="9170988" cy="68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70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0"/>
            <a:ext cx="9158288" cy="683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855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3" y="0"/>
            <a:ext cx="9075738" cy="684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170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3" y="1"/>
            <a:ext cx="9215438" cy="687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981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4762"/>
            <a:ext cx="91916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643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4287"/>
            <a:ext cx="91344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23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23812"/>
            <a:ext cx="91344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48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4287"/>
            <a:ext cx="91725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84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-4763"/>
            <a:ext cx="9191625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365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4762"/>
            <a:ext cx="91344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90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3" y="1"/>
            <a:ext cx="9134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5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4287"/>
            <a:ext cx="91344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16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0"/>
            <a:ext cx="9167813" cy="683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075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63" y="1"/>
            <a:ext cx="9126538" cy="684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87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37" y="0"/>
            <a:ext cx="9250363" cy="684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298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787" y="0"/>
            <a:ext cx="9244013" cy="68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00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87" y="0"/>
            <a:ext cx="9218613" cy="687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775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38287" y="4305"/>
            <a:ext cx="9142413" cy="6850041"/>
            <a:chOff x="1538287" y="4305"/>
            <a:chExt cx="9142413" cy="685004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8287" y="4305"/>
              <a:ext cx="9142413" cy="6850041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822700" y="5943600"/>
              <a:ext cx="3273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en-US" sz="2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55701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63" y="0"/>
            <a:ext cx="9139238" cy="683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9526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87" y="0"/>
            <a:ext cx="9142413" cy="683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08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3" y="0"/>
            <a:ext cx="9145588" cy="682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55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837" y="1"/>
            <a:ext cx="9174163" cy="686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9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013" y="0"/>
            <a:ext cx="9145588" cy="684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009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3" y="0"/>
            <a:ext cx="9170988" cy="684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35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8" y="1"/>
            <a:ext cx="9165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5478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688" y="1"/>
            <a:ext cx="9153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95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2" y="1"/>
            <a:ext cx="919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62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112</Words>
  <Application>Microsoft Office PowerPoint</Application>
  <PresentationFormat>Widescreen</PresentationFormat>
  <Paragraphs>10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39</cp:revision>
  <cp:lastPrinted>2020-03-28T17:55:56Z</cp:lastPrinted>
  <dcterms:created xsi:type="dcterms:W3CDTF">2020-03-28T16:34:19Z</dcterms:created>
  <dcterms:modified xsi:type="dcterms:W3CDTF">2020-04-22T06:14:25Z</dcterms:modified>
</cp:coreProperties>
</file>